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4.jpg" ContentType="image/pn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61" r:id="rId5"/>
    <p:sldId id="274" r:id="rId6"/>
    <p:sldId id="277" r:id="rId7"/>
    <p:sldId id="278" r:id="rId8"/>
    <p:sldId id="276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8"/>
  </p:normalViewPr>
  <p:slideViewPr>
    <p:cSldViewPr snapToGrid="0" snapToObjects="1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939FE9-0B2E-4997-BA24-44FF9669B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AE1028-7A43-40A3-A2EC-124FFB073D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3D3C9-ED3E-4430-A8CA-03711A676035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CACB66-3B0A-415A-9449-9278044DA5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B7EC22-6F70-469D-B720-84BF796C51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4CC5C-2831-4FAC-8076-6410B257E0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83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67E2B-6215-4DB6-B113-75ACD1123374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C8106-034A-47C1-ADA6-0A1F9E0E74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87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823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88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38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0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998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238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603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40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70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029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58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C8106-034A-47C1-ADA6-0A1F9E0E747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9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62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2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49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6594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9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596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7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3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51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39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151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53" y="376"/>
            <a:ext cx="8116166" cy="821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6"/>
            <a:ext cx="10801419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896" y="0"/>
            <a:ext cx="6950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2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68" y="0"/>
            <a:ext cx="81808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6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-129309"/>
            <a:ext cx="9753600" cy="698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99" y="376"/>
            <a:ext cx="5491565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"/>
            <a:ext cx="10058400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945" y="376"/>
            <a:ext cx="7200505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19" y="73891"/>
            <a:ext cx="7371760" cy="678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5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036" y="14946"/>
            <a:ext cx="5430981" cy="678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0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447" y="376"/>
            <a:ext cx="9125153" cy="687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7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807223-DF88-4D6D-970E-08919E5E02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70" y="0"/>
            <a:ext cx="8023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4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6722C5-B529-4491-808D-2D5A0D242BA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3199E8A-3253-45E5-B33A-F34129B7AA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AD4C99-7793-446D-B40E-9C65086CB8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Travel design</Template>
  <TotalTime>0</TotalTime>
  <Words>12</Words>
  <Application>Microsoft Office PowerPoint</Application>
  <PresentationFormat>Widescreen</PresentationFormat>
  <Paragraphs>12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Franklin Gothic Book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2026-04-02T19:15:33Z</dcterms:created>
  <dcterms:modified xsi:type="dcterms:W3CDTF">2026-04-02T19:31:10Z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